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5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68580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3.xml" Type="http://schemas.openxmlformats.org/officeDocument/2006/relationships/theme" Id="rId1"/><Relationship Target="slides/slide5.xml" Type="http://schemas.openxmlformats.org/officeDocument/2006/relationships/slide" Id="rId10"/><Relationship Target="slideMasters/slideMaster1.xml" Type="http://schemas.openxmlformats.org/officeDocument/2006/relationships/slideMaster" Id="rId4"/><Relationship Target="tableStyles.xml" Type="http://schemas.openxmlformats.org/officeDocument/2006/relationships/tableStyles" Id="rId3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0" name="Shape 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1" name="Shape 61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66" name="Shape 6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7" name="Shape 67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68" name="Shape 6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2" name="Shape 7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3" name="Shape 73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74" name="Shape 7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78" name="Shape 7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9" name="Shape 79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80" name="Shape 8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84" name="Shape 8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5" name="Shape 85"/>
          <p:cNvSpPr/>
          <p:nvPr>
            <p:ph idx="2" type="sldImg"/>
          </p:nvPr>
        </p:nvSpPr>
        <p:spPr>
          <a:xfrm>
            <a:off y="685800" x="1143225"/>
            <a:ext cy="3429000" cx="4572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id="8" name="Shape 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y="1395412" x="685800"/>
            <a:ext cy="1470000" cx="7772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 indent="304800" marL="0">
              <a:spcBef>
                <a:spcPts val="0"/>
              </a:spcBef>
              <a:buClr>
                <a:srgbClr val="FFA711"/>
              </a:buClr>
              <a:buSzPct val="100000"/>
              <a:buFont typeface="Georgia"/>
              <a:buNone/>
              <a:defRPr strike="noStrike" u="none" b="1" cap="none" baseline="0" sz="4800" i="0">
                <a:solidFill>
                  <a:srgbClr val="FFA71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algn="l" rtl="0" indent="304800" marL="0">
              <a:spcBef>
                <a:spcPts val="0"/>
              </a:spcBef>
              <a:buClr>
                <a:srgbClr val="FFA711"/>
              </a:buClr>
              <a:buSzPct val="100000"/>
              <a:buFont typeface="Georgia"/>
              <a:buNone/>
              <a:defRPr strike="noStrike" u="none" b="1" cap="none" baseline="0" sz="4800" i="0">
                <a:solidFill>
                  <a:srgbClr val="FFA71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algn="l" rtl="0" indent="304800" marL="0">
              <a:spcBef>
                <a:spcPts val="0"/>
              </a:spcBef>
              <a:buClr>
                <a:srgbClr val="FFA711"/>
              </a:buClr>
              <a:buSzPct val="100000"/>
              <a:buFont typeface="Georgia"/>
              <a:buNone/>
              <a:defRPr strike="noStrike" u="none" b="1" cap="none" baseline="0" sz="4800" i="0">
                <a:solidFill>
                  <a:srgbClr val="FFA71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algn="l" rtl="0" indent="304800" marL="0">
              <a:spcBef>
                <a:spcPts val="0"/>
              </a:spcBef>
              <a:buClr>
                <a:srgbClr val="FFA711"/>
              </a:buClr>
              <a:buSzPct val="100000"/>
              <a:buFont typeface="Georgia"/>
              <a:buNone/>
              <a:defRPr strike="noStrike" u="none" b="1" cap="none" baseline="0" sz="4800" i="0">
                <a:solidFill>
                  <a:srgbClr val="FFA71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algn="l" rtl="0" indent="304800" marL="0">
              <a:spcBef>
                <a:spcPts val="0"/>
              </a:spcBef>
              <a:buClr>
                <a:srgbClr val="FFA711"/>
              </a:buClr>
              <a:buSzPct val="100000"/>
              <a:buFont typeface="Georgia"/>
              <a:buNone/>
              <a:defRPr strike="noStrike" u="none" b="1" cap="none" baseline="0" sz="4800" i="0">
                <a:solidFill>
                  <a:srgbClr val="FFA71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algn="l" rtl="0" indent="304800" marL="0">
              <a:spcBef>
                <a:spcPts val="0"/>
              </a:spcBef>
              <a:buClr>
                <a:srgbClr val="FFA711"/>
              </a:buClr>
              <a:buSzPct val="100000"/>
              <a:buFont typeface="Georgia"/>
              <a:buNone/>
              <a:defRPr strike="noStrike" u="none" b="1" cap="none" baseline="0" sz="4800" i="0">
                <a:solidFill>
                  <a:srgbClr val="FFA71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algn="l" rtl="0" indent="304800" marL="0">
              <a:spcBef>
                <a:spcPts val="0"/>
              </a:spcBef>
              <a:buClr>
                <a:srgbClr val="FFA711"/>
              </a:buClr>
              <a:buSzPct val="100000"/>
              <a:buFont typeface="Georgia"/>
              <a:buNone/>
              <a:defRPr strike="noStrike" u="none" b="1" cap="none" baseline="0" sz="4800" i="0">
                <a:solidFill>
                  <a:srgbClr val="FFA71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algn="l" rtl="0" indent="304800" marL="0">
              <a:spcBef>
                <a:spcPts val="0"/>
              </a:spcBef>
              <a:buClr>
                <a:srgbClr val="FFA711"/>
              </a:buClr>
              <a:buSzPct val="100000"/>
              <a:buFont typeface="Georgia"/>
              <a:buNone/>
              <a:defRPr strike="noStrike" u="none" b="1" cap="none" baseline="0" sz="4800" i="0">
                <a:solidFill>
                  <a:srgbClr val="FFA71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algn="l" rtl="0" indent="304800" marL="0">
              <a:spcBef>
                <a:spcPts val="0"/>
              </a:spcBef>
              <a:buClr>
                <a:srgbClr val="FFA711"/>
              </a:buClr>
              <a:buSzPct val="100000"/>
              <a:buFont typeface="Georgia"/>
              <a:buNone/>
              <a:defRPr strike="noStrike" u="none" b="1" cap="none" baseline="0" sz="4800" i="0">
                <a:solidFill>
                  <a:srgbClr val="FFA71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y="2910423" x="685800"/>
            <a:ext cy="1118399" cx="7772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203200" marL="0">
              <a:spcBef>
                <a:spcPts val="0"/>
              </a:spcBef>
              <a:buClr>
                <a:schemeClr val="lt2"/>
              </a:buClr>
              <a:buSzPct val="100000"/>
              <a:buFont typeface="Georgia"/>
              <a:buNone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algn="l" rtl="0" indent="203200" marL="0">
              <a:spcBef>
                <a:spcPts val="0"/>
              </a:spcBef>
              <a:buClr>
                <a:schemeClr val="lt2"/>
              </a:buClr>
              <a:buSzPct val="100000"/>
              <a:buFont typeface="Georgia"/>
              <a:buNone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algn="l" rtl="0" indent="203200" marL="0">
              <a:spcBef>
                <a:spcPts val="0"/>
              </a:spcBef>
              <a:buClr>
                <a:schemeClr val="lt2"/>
              </a:buClr>
              <a:buSzPct val="100000"/>
              <a:buFont typeface="Georgia"/>
              <a:buNone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algn="l" rtl="0" indent="203200" marL="0">
              <a:spcBef>
                <a:spcPts val="0"/>
              </a:spcBef>
              <a:buClr>
                <a:schemeClr val="lt2"/>
              </a:buClr>
              <a:buSzPct val="100000"/>
              <a:buFont typeface="Georgia"/>
              <a:buNone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algn="l" rtl="0" indent="203200" marL="0">
              <a:spcBef>
                <a:spcPts val="0"/>
              </a:spcBef>
              <a:buClr>
                <a:schemeClr val="lt2"/>
              </a:buClr>
              <a:buSzPct val="100000"/>
              <a:buFont typeface="Georgia"/>
              <a:buNone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algn="l" rtl="0" indent="203200" marL="0">
              <a:spcBef>
                <a:spcPts val="0"/>
              </a:spcBef>
              <a:buClr>
                <a:schemeClr val="lt2"/>
              </a:buClr>
              <a:buSzPct val="100000"/>
              <a:buFont typeface="Georgia"/>
              <a:buNone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algn="l" rtl="0" indent="203200" marL="0">
              <a:spcBef>
                <a:spcPts val="0"/>
              </a:spcBef>
              <a:buClr>
                <a:schemeClr val="lt2"/>
              </a:buClr>
              <a:buSzPct val="100000"/>
              <a:buFont typeface="Georgia"/>
              <a:buNone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algn="l" rtl="0" indent="203200" marL="0">
              <a:spcBef>
                <a:spcPts val="0"/>
              </a:spcBef>
              <a:buClr>
                <a:schemeClr val="lt2"/>
              </a:buClr>
              <a:buSzPct val="100000"/>
              <a:buFont typeface="Georgia"/>
              <a:buNone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algn="l" rtl="0" indent="203200" marL="0">
              <a:spcBef>
                <a:spcPts val="0"/>
              </a:spcBef>
              <a:buClr>
                <a:schemeClr val="lt2"/>
              </a:buClr>
              <a:buSzPct val="100000"/>
              <a:buFont typeface="Georgia"/>
              <a:buNone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grpSp>
        <p:nvGrpSpPr>
          <p:cNvPr id="11" name="Shape 11"/>
          <p:cNvGrpSpPr/>
          <p:nvPr/>
        </p:nvGrpSpPr>
        <p:grpSpPr>
          <a:xfrm>
            <a:off y="4615343" x="0"/>
            <a:ext cy="2197267" cx="9144000"/>
            <a:chOff y="3690482" x="0"/>
            <a:chExt cy="850171" cx="9144000"/>
          </a:xfrm>
        </p:grpSpPr>
        <p:sp>
          <p:nvSpPr>
            <p:cNvPr id="12" name="Shape 12"/>
            <p:cNvSpPr/>
            <p:nvPr/>
          </p:nvSpPr>
          <p:spPr>
            <a:xfrm>
              <a:off y="4419321" x="0"/>
              <a:ext cy="72000" cx="91440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3" name="Shape 13"/>
            <p:cNvSpPr/>
            <p:nvPr/>
          </p:nvSpPr>
          <p:spPr>
            <a:xfrm>
              <a:off y="3774403" x="0"/>
              <a:ext cy="118500" cx="9144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4" name="Shape 14"/>
            <p:cNvSpPr/>
            <p:nvPr/>
          </p:nvSpPr>
          <p:spPr>
            <a:xfrm>
              <a:off y="3875339" x="0"/>
              <a:ext cy="116699" cx="91440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5" name="Shape 15"/>
            <p:cNvSpPr/>
            <p:nvPr/>
          </p:nvSpPr>
          <p:spPr>
            <a:xfrm>
              <a:off y="3956051" x="0"/>
              <a:ext cy="182400" cx="91440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6" name="Shape 16"/>
            <p:cNvSpPr/>
            <p:nvPr/>
          </p:nvSpPr>
          <p:spPr>
            <a:xfrm>
              <a:off y="4186767" x="0"/>
              <a:ext cy="133799" cx="9144000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7" name="Shape 17"/>
            <p:cNvSpPr/>
            <p:nvPr/>
          </p:nvSpPr>
          <p:spPr>
            <a:xfrm>
              <a:off y="4320625" x="0"/>
              <a:ext cy="72000" cx="9144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8" name="Shape 18"/>
            <p:cNvSpPr/>
            <p:nvPr/>
          </p:nvSpPr>
          <p:spPr>
            <a:xfrm>
              <a:off y="4478853" x="0"/>
              <a:ext cy="61800" cx="9144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9" name="Shape 19"/>
            <p:cNvSpPr/>
            <p:nvPr/>
          </p:nvSpPr>
          <p:spPr>
            <a:xfrm>
              <a:off y="3690482" x="0"/>
              <a:ext cy="45600" cx="9144000"/>
            </a:xfrm>
            <a:prstGeom prst="rect">
              <a:avLst/>
            </a:prstGeom>
            <a:solidFill>
              <a:srgbClr val="FFA711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x" type="tx">
  <p:cSld name="tx">
    <p:spTree>
      <p:nvGrpSpPr>
        <p:cNvPr id="20" name="Shape 2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rtl="0">
              <a:buNone/>
              <a:defRPr>
                <a:solidFill>
                  <a:srgbClr val="FFA711"/>
                </a:solidFill>
              </a:defRPr>
            </a:lvl1pPr>
            <a:lvl2pPr rtl="0">
              <a:buNone/>
              <a:defRPr>
                <a:solidFill>
                  <a:srgbClr val="FFA711"/>
                </a:solidFill>
              </a:defRPr>
            </a:lvl2pPr>
            <a:lvl3pPr rtl="0">
              <a:buNone/>
              <a:defRPr>
                <a:solidFill>
                  <a:srgbClr val="FFA711"/>
                </a:solidFill>
              </a:defRPr>
            </a:lvl3pPr>
            <a:lvl4pPr rtl="0">
              <a:buNone/>
              <a:defRPr>
                <a:solidFill>
                  <a:srgbClr val="FFA711"/>
                </a:solidFill>
              </a:defRPr>
            </a:lvl4pPr>
            <a:lvl5pPr rtl="0">
              <a:buNone/>
              <a:defRPr>
                <a:solidFill>
                  <a:srgbClr val="FFA711"/>
                </a:solidFill>
              </a:defRPr>
            </a:lvl5pPr>
            <a:lvl6pPr rtl="0">
              <a:buNone/>
              <a:defRPr>
                <a:solidFill>
                  <a:srgbClr val="FFA711"/>
                </a:solidFill>
              </a:defRPr>
            </a:lvl6pPr>
            <a:lvl7pPr rtl="0">
              <a:buNone/>
              <a:defRPr>
                <a:solidFill>
                  <a:srgbClr val="FFA711"/>
                </a:solidFill>
              </a:defRPr>
            </a:lvl7pPr>
            <a:lvl8pPr rtl="0">
              <a:buNone/>
              <a:defRPr>
                <a:solidFill>
                  <a:srgbClr val="FFA711"/>
                </a:solidFill>
              </a:defRPr>
            </a:lvl8pPr>
            <a:lvl9pPr rtl="0">
              <a:buNone/>
              <a:defRPr>
                <a:solidFill>
                  <a:srgbClr val="FFA711"/>
                </a:solidFill>
              </a:defRPr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y="1600200" x="457200"/>
            <a:ext cy="4356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-342900" marL="342900">
              <a:spcBef>
                <a:spcPts val="0"/>
              </a:spcBef>
              <a:buClr>
                <a:schemeClr val="lt2"/>
              </a:buClr>
              <a:buSzPct val="166666"/>
              <a:buFont typeface="Arial"/>
              <a:buChar char="•"/>
              <a:defRPr sz="32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algn="l" rtl="0" indent="-285750" marL="742950">
              <a:spcBef>
                <a:spcPts val="560"/>
              </a:spcBef>
              <a:buClr>
                <a:schemeClr val="lt2"/>
              </a:buClr>
              <a:buSzPct val="100000"/>
              <a:buFont typeface="Courier New"/>
              <a:buChar char="o"/>
              <a:defRPr sz="28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algn="l" rtl="0" indent="-228600" marL="1143000">
              <a:spcBef>
                <a:spcPts val="480"/>
              </a:spcBef>
              <a:buClr>
                <a:schemeClr val="lt2"/>
              </a:buClr>
              <a:buSzPct val="100000"/>
              <a:buFont typeface="Wingdings"/>
              <a:buChar char="§"/>
              <a:defRPr sz="24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algn="l" rtl="0" indent="-228600" marL="1600200">
              <a:spcBef>
                <a:spcPts val="400"/>
              </a:spcBef>
              <a:buClr>
                <a:schemeClr val="lt2"/>
              </a:buClr>
              <a:buSzPct val="166666"/>
              <a:buFont typeface="Arial"/>
              <a:buChar char="•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algn="l" rtl="0" indent="-228600" marL="2057400">
              <a:spcBef>
                <a:spcPts val="400"/>
              </a:spcBef>
              <a:buClr>
                <a:schemeClr val="lt2"/>
              </a:buClr>
              <a:buSzPct val="100000"/>
              <a:buFont typeface="Courier New"/>
              <a:buChar char="o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algn="l" rtl="0" indent="-228600" marL="2514600">
              <a:spcBef>
                <a:spcPts val="400"/>
              </a:spcBef>
              <a:buClr>
                <a:schemeClr val="lt2"/>
              </a:buClr>
              <a:buSzPct val="100000"/>
              <a:buFont typeface="Wingdings"/>
              <a:buChar char="§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algn="l" rtl="0" indent="-228600" marL="2971800">
              <a:spcBef>
                <a:spcPts val="400"/>
              </a:spcBef>
              <a:buClr>
                <a:schemeClr val="lt2"/>
              </a:buClr>
              <a:buSzPct val="166666"/>
              <a:buFont typeface="Arial"/>
              <a:buChar char="•"/>
              <a:defRPr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algn="l" rtl="0" indent="-228600" marL="3429000">
              <a:spcBef>
                <a:spcPts val="400"/>
              </a:spcBef>
              <a:buClr>
                <a:schemeClr val="lt2"/>
              </a:buClr>
              <a:buSzPct val="100000"/>
              <a:buFont typeface="Courier New"/>
              <a:buChar char="o"/>
              <a:defRPr baseline="0"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algn="l" rtl="0" indent="-228600" marL="3886200">
              <a:spcBef>
                <a:spcPts val="400"/>
              </a:spcBef>
              <a:buClr>
                <a:schemeClr val="lt2"/>
              </a:buClr>
              <a:buSzPct val="100000"/>
              <a:buFont typeface="Wingdings"/>
              <a:buChar char="§"/>
              <a:defRPr baseline="0" sz="20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grpSp>
        <p:nvGrpSpPr>
          <p:cNvPr id="23" name="Shape 23"/>
          <p:cNvGrpSpPr/>
          <p:nvPr/>
        </p:nvGrpSpPr>
        <p:grpSpPr>
          <a:xfrm>
            <a:off y="6078691" x="0"/>
            <a:ext cy="779372" cx="9144000"/>
            <a:chOff y="3690482" x="0"/>
            <a:chExt cy="301556" cx="9144000"/>
          </a:xfrm>
        </p:grpSpPr>
        <p:sp>
          <p:nvSpPr>
            <p:cNvPr id="24" name="Shape 24"/>
            <p:cNvSpPr/>
            <p:nvPr/>
          </p:nvSpPr>
          <p:spPr>
            <a:xfrm>
              <a:off y="3774403" x="0"/>
              <a:ext cy="118500" cx="9144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5" name="Shape 25"/>
            <p:cNvSpPr/>
            <p:nvPr/>
          </p:nvSpPr>
          <p:spPr>
            <a:xfrm>
              <a:off y="3875339" x="0"/>
              <a:ext cy="116699" cx="91440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6" name="Shape 26"/>
            <p:cNvSpPr/>
            <p:nvPr/>
          </p:nvSpPr>
          <p:spPr>
            <a:xfrm>
              <a:off y="3690482" x="0"/>
              <a:ext cy="45600" cx="9144000"/>
            </a:xfrm>
            <a:prstGeom prst="rect">
              <a:avLst/>
            </a:prstGeom>
            <a:solidFill>
              <a:srgbClr val="FF6428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ColTx" type="twoColTx">
  <p:cSld name="twoColTx">
    <p:spTree>
      <p:nvGrpSpPr>
        <p:cNvPr id="27" name="Shape 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8" name="Shape 28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29" name="Shape 29"/>
          <p:cNvSpPr txBox="1"/>
          <p:nvPr>
            <p:ph idx="1" type="body"/>
          </p:nvPr>
        </p:nvSpPr>
        <p:spPr>
          <a:xfrm>
            <a:off y="1600200" x="457200"/>
            <a:ext cy="4356000" cx="40385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buNone/>
              <a:defRPr sz="2800">
                <a:solidFill>
                  <a:schemeClr val="lt2"/>
                </a:solidFill>
              </a:defRPr>
            </a:lvl1pPr>
            <a:lvl2pPr rtl="0">
              <a:buNone/>
              <a:defRPr sz="2400">
                <a:solidFill>
                  <a:schemeClr val="lt2"/>
                </a:solidFill>
              </a:defRPr>
            </a:lvl2pPr>
            <a:lvl3pPr rtl="0">
              <a:buNone/>
              <a:defRPr sz="2000">
                <a:solidFill>
                  <a:schemeClr val="lt2"/>
                </a:solidFill>
              </a:defRPr>
            </a:lvl3pPr>
            <a:lvl4pPr rtl="0">
              <a:buNone/>
              <a:defRPr sz="1800">
                <a:solidFill>
                  <a:schemeClr val="lt2"/>
                </a:solidFill>
              </a:defRPr>
            </a:lvl4pPr>
            <a:lvl5pPr rtl="0">
              <a:buNone/>
              <a:defRPr sz="1800">
                <a:solidFill>
                  <a:schemeClr val="lt2"/>
                </a:solidFill>
              </a:defRPr>
            </a:lvl5pPr>
            <a:lvl6pPr rtl="0">
              <a:buNone/>
              <a:defRPr sz="1800"/>
            </a:lvl6pPr>
            <a:lvl7pPr rtl="0">
              <a:buNone/>
              <a:defRPr sz="1800"/>
            </a:lvl7pPr>
            <a:lvl8pPr rtl="0">
              <a:buNone/>
              <a:defRPr sz="1800"/>
            </a:lvl8pPr>
            <a:lvl9pPr rtl="0">
              <a:buNone/>
              <a:defRPr sz="1800"/>
            </a:lvl9pPr>
          </a:lstStyle>
          <a:p/>
        </p:txBody>
      </p:sp>
      <p:sp>
        <p:nvSpPr>
          <p:cNvPr id="30" name="Shape 30"/>
          <p:cNvSpPr txBox="1"/>
          <p:nvPr>
            <p:ph idx="2" type="body"/>
          </p:nvPr>
        </p:nvSpPr>
        <p:spPr>
          <a:xfrm>
            <a:off y="1600200" x="4648200"/>
            <a:ext cy="4356000" cx="40385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buNone/>
              <a:defRPr sz="2800">
                <a:solidFill>
                  <a:schemeClr val="lt2"/>
                </a:solidFill>
              </a:defRPr>
            </a:lvl1pPr>
            <a:lvl2pPr rtl="0">
              <a:buNone/>
              <a:defRPr sz="2400">
                <a:solidFill>
                  <a:schemeClr val="lt2"/>
                </a:solidFill>
              </a:defRPr>
            </a:lvl2pPr>
            <a:lvl3pPr rtl="0">
              <a:buNone/>
              <a:defRPr sz="2000">
                <a:solidFill>
                  <a:schemeClr val="lt2"/>
                </a:solidFill>
              </a:defRPr>
            </a:lvl3pPr>
            <a:lvl4pPr rtl="0">
              <a:buNone/>
              <a:defRPr sz="1800">
                <a:solidFill>
                  <a:schemeClr val="lt2"/>
                </a:solidFill>
              </a:defRPr>
            </a:lvl4pPr>
            <a:lvl5pPr rtl="0">
              <a:buNone/>
              <a:defRPr sz="1800">
                <a:solidFill>
                  <a:schemeClr val="lt2"/>
                </a:solidFill>
              </a:defRPr>
            </a:lvl5pPr>
            <a:lvl6pPr rtl="0">
              <a:buNone/>
              <a:defRPr sz="1800"/>
            </a:lvl6pPr>
            <a:lvl7pPr rtl="0">
              <a:buNone/>
              <a:defRPr sz="1800"/>
            </a:lvl7pPr>
            <a:lvl8pPr rtl="0">
              <a:buNone/>
              <a:defRPr sz="1800"/>
            </a:lvl8pPr>
            <a:lvl9pPr rtl="0">
              <a:buNone/>
              <a:defRPr sz="1800"/>
            </a:lvl9pPr>
          </a:lstStyle>
          <a:p/>
        </p:txBody>
      </p:sp>
      <p:grpSp>
        <p:nvGrpSpPr>
          <p:cNvPr id="31" name="Shape 31"/>
          <p:cNvGrpSpPr/>
          <p:nvPr/>
        </p:nvGrpSpPr>
        <p:grpSpPr>
          <a:xfrm>
            <a:off y="6078691" x="0"/>
            <a:ext cy="779372" cx="9144000"/>
            <a:chOff y="3690482" x="0"/>
            <a:chExt cy="301556" cx="9144000"/>
          </a:xfrm>
        </p:grpSpPr>
        <p:sp>
          <p:nvSpPr>
            <p:cNvPr id="32" name="Shape 32"/>
            <p:cNvSpPr/>
            <p:nvPr/>
          </p:nvSpPr>
          <p:spPr>
            <a:xfrm>
              <a:off y="3774403" x="0"/>
              <a:ext cy="118500" cx="9144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3" name="Shape 33"/>
            <p:cNvSpPr/>
            <p:nvPr/>
          </p:nvSpPr>
          <p:spPr>
            <a:xfrm>
              <a:off y="3875339" x="0"/>
              <a:ext cy="116699" cx="9144000"/>
            </a:xfrm>
            <a:prstGeom prst="rect">
              <a:avLst/>
            </a:prstGeom>
            <a:solidFill>
              <a:srgbClr val="E9E0C9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4" name="Shape 34"/>
            <p:cNvSpPr/>
            <p:nvPr/>
          </p:nvSpPr>
          <p:spPr>
            <a:xfrm>
              <a:off y="3690482" x="0"/>
              <a:ext cy="45600" cx="9144000"/>
            </a:xfrm>
            <a:prstGeom prst="rect">
              <a:avLst/>
            </a:prstGeom>
            <a:solidFill>
              <a:srgbClr val="FFA711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id="35" name="Shape 3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6" name="Shape 36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algn="l" rt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z="440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grpSp>
        <p:nvGrpSpPr>
          <p:cNvPr id="37" name="Shape 37"/>
          <p:cNvGrpSpPr/>
          <p:nvPr/>
        </p:nvGrpSpPr>
        <p:grpSpPr>
          <a:xfrm>
            <a:off y="6078691" x="0"/>
            <a:ext cy="779372" cx="9144000"/>
            <a:chOff y="3690482" x="0"/>
            <a:chExt cy="301556" cx="9144000"/>
          </a:xfrm>
        </p:grpSpPr>
        <p:sp>
          <p:nvSpPr>
            <p:cNvPr id="38" name="Shape 38"/>
            <p:cNvSpPr/>
            <p:nvPr/>
          </p:nvSpPr>
          <p:spPr>
            <a:xfrm>
              <a:off y="3774403" x="0"/>
              <a:ext cy="118500" cx="91440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9" name="Shape 39"/>
            <p:cNvSpPr/>
            <p:nvPr/>
          </p:nvSpPr>
          <p:spPr>
            <a:xfrm>
              <a:off y="3875339" x="0"/>
              <a:ext cy="116699" cx="9144000"/>
            </a:xfrm>
            <a:prstGeom prst="rect">
              <a:avLst/>
            </a:prstGeom>
            <a:solidFill>
              <a:srgbClr val="E9E0C9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0" name="Shape 40"/>
            <p:cNvSpPr/>
            <p:nvPr/>
          </p:nvSpPr>
          <p:spPr>
            <a:xfrm>
              <a:off y="3690482" x="0"/>
              <a:ext cy="45600" cx="9144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CAPTION_ONLY">
  <p:cSld name="CAPTION_ONLY">
    <p:spTree>
      <p:nvGrpSpPr>
        <p:cNvPr id="41" name="Shape 4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y="5367337" x="1792288"/>
            <a:ext cy="6294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ctr" rtl="0" indent="88900" marL="0">
              <a:buClr>
                <a:srgbClr val="FFA711"/>
              </a:buClr>
              <a:buSzPct val="100000"/>
              <a:buFont typeface="Georgia"/>
              <a:buNone/>
              <a:defRPr sz="1400">
                <a:solidFill>
                  <a:srgbClr val="FFA711"/>
                </a:solidFill>
              </a:defRPr>
            </a:lvl1pPr>
            <a:lvl2pPr algn="ctr" rtl="0" indent="88900" marL="0">
              <a:buClr>
                <a:srgbClr val="FFA711"/>
              </a:buClr>
              <a:buSzPct val="100000"/>
              <a:buFont typeface="Georgia"/>
              <a:buNone/>
              <a:defRPr sz="1400">
                <a:solidFill>
                  <a:srgbClr val="FFA711"/>
                </a:solidFill>
              </a:defRPr>
            </a:lvl2pPr>
            <a:lvl3pPr algn="ctr" rtl="0" indent="88900" marL="0">
              <a:buClr>
                <a:srgbClr val="FFA711"/>
              </a:buClr>
              <a:buSzPct val="100000"/>
              <a:buFont typeface="Georgia"/>
              <a:buNone/>
              <a:defRPr sz="1400">
                <a:solidFill>
                  <a:srgbClr val="FFA711"/>
                </a:solidFill>
              </a:defRPr>
            </a:lvl3pPr>
            <a:lvl4pPr algn="ctr" rtl="0" indent="88900" marL="0">
              <a:buClr>
                <a:srgbClr val="FFA711"/>
              </a:buClr>
              <a:buSzPct val="100000"/>
              <a:buFont typeface="Georgia"/>
              <a:buNone/>
              <a:defRPr sz="1400">
                <a:solidFill>
                  <a:srgbClr val="FFA711"/>
                </a:solidFill>
              </a:defRPr>
            </a:lvl4pPr>
            <a:lvl5pPr algn="ctr" rtl="0" indent="88900" marL="0">
              <a:buClr>
                <a:srgbClr val="FFA711"/>
              </a:buClr>
              <a:buSzPct val="100000"/>
              <a:buFont typeface="Georgia"/>
              <a:buNone/>
              <a:defRPr sz="1400">
                <a:solidFill>
                  <a:srgbClr val="FFA711"/>
                </a:solidFill>
              </a:defRPr>
            </a:lvl5pPr>
            <a:lvl6pPr algn="ctr" rtl="0" indent="88900" marL="0">
              <a:buClr>
                <a:srgbClr val="FFA711"/>
              </a:buClr>
              <a:buSzPct val="100000"/>
              <a:buFont typeface="Georgia"/>
              <a:buNone/>
              <a:defRPr sz="1400">
                <a:solidFill>
                  <a:srgbClr val="FFA711"/>
                </a:solidFill>
              </a:defRPr>
            </a:lvl6pPr>
            <a:lvl7pPr algn="ctr" rtl="0" indent="88900" marL="0">
              <a:buClr>
                <a:srgbClr val="FFA711"/>
              </a:buClr>
              <a:buSzPct val="100000"/>
              <a:buFont typeface="Georgia"/>
              <a:buNone/>
              <a:defRPr sz="1400">
                <a:solidFill>
                  <a:srgbClr val="FFA711"/>
                </a:solidFill>
              </a:defRPr>
            </a:lvl7pPr>
            <a:lvl8pPr algn="ctr" rtl="0" indent="88900" marL="0">
              <a:buClr>
                <a:srgbClr val="FFA711"/>
              </a:buClr>
              <a:buSzPct val="100000"/>
              <a:buFont typeface="Georgia"/>
              <a:buNone/>
              <a:defRPr sz="1400">
                <a:solidFill>
                  <a:srgbClr val="FFA711"/>
                </a:solidFill>
              </a:defRPr>
            </a:lvl8pPr>
            <a:lvl9pPr algn="ctr" rtl="0" indent="88900" marL="0">
              <a:buClr>
                <a:srgbClr val="FFA711"/>
              </a:buClr>
              <a:buSzPct val="100000"/>
              <a:buFont typeface="Georgia"/>
              <a:buNone/>
              <a:defRPr sz="1400">
                <a:solidFill>
                  <a:srgbClr val="FFA711"/>
                </a:solidFill>
              </a:defRPr>
            </a:lvl9pPr>
          </a:lstStyle>
          <a:p/>
        </p:txBody>
      </p:sp>
      <p:grpSp>
        <p:nvGrpSpPr>
          <p:cNvPr id="43" name="Shape 43"/>
          <p:cNvGrpSpPr/>
          <p:nvPr/>
        </p:nvGrpSpPr>
        <p:grpSpPr>
          <a:xfrm>
            <a:off y="6078691" x="0"/>
            <a:ext cy="779372" cx="9144000"/>
            <a:chOff y="3690482" x="0"/>
            <a:chExt cy="301556" cx="9144000"/>
          </a:xfrm>
        </p:grpSpPr>
        <p:sp>
          <p:nvSpPr>
            <p:cNvPr id="44" name="Shape 44"/>
            <p:cNvSpPr/>
            <p:nvPr/>
          </p:nvSpPr>
          <p:spPr>
            <a:xfrm>
              <a:off y="3774403" x="0"/>
              <a:ext cy="118500" cx="9144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5" name="Shape 45"/>
            <p:cNvSpPr/>
            <p:nvPr/>
          </p:nvSpPr>
          <p:spPr>
            <a:xfrm>
              <a:off y="3875339" x="0"/>
              <a:ext cy="116699" cx="91440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6" name="Shape 46"/>
            <p:cNvSpPr/>
            <p:nvPr/>
          </p:nvSpPr>
          <p:spPr>
            <a:xfrm>
              <a:off y="3690482" x="0"/>
              <a:ext cy="45600" cx="9144000"/>
            </a:xfrm>
            <a:prstGeom prst="rect">
              <a:avLst/>
            </a:prstGeom>
            <a:solidFill>
              <a:srgbClr val="FF6428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id="47" name="Shape 4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48" name="Shape 48"/>
          <p:cNvGrpSpPr/>
          <p:nvPr/>
        </p:nvGrpSpPr>
        <p:grpSpPr>
          <a:xfrm>
            <a:off y="4615343" x="0"/>
            <a:ext cy="2197267" cx="9144000"/>
            <a:chOff y="3690482" x="0"/>
            <a:chExt cy="850171" cx="9144000"/>
          </a:xfrm>
        </p:grpSpPr>
        <p:sp>
          <p:nvSpPr>
            <p:cNvPr id="49" name="Shape 49"/>
            <p:cNvSpPr/>
            <p:nvPr/>
          </p:nvSpPr>
          <p:spPr>
            <a:xfrm>
              <a:off y="4419321" x="0"/>
              <a:ext cy="72000" cx="91440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0" name="Shape 50"/>
            <p:cNvSpPr/>
            <p:nvPr/>
          </p:nvSpPr>
          <p:spPr>
            <a:xfrm>
              <a:off y="3774403" x="0"/>
              <a:ext cy="118500" cx="9144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1" name="Shape 51"/>
            <p:cNvSpPr/>
            <p:nvPr/>
          </p:nvSpPr>
          <p:spPr>
            <a:xfrm>
              <a:off y="3875339" x="0"/>
              <a:ext cy="116699" cx="91440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2" name="Shape 52"/>
            <p:cNvSpPr/>
            <p:nvPr/>
          </p:nvSpPr>
          <p:spPr>
            <a:xfrm>
              <a:off y="3956051" x="0"/>
              <a:ext cy="182400" cx="91440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3" name="Shape 53"/>
            <p:cNvSpPr/>
            <p:nvPr/>
          </p:nvSpPr>
          <p:spPr>
            <a:xfrm>
              <a:off y="4186767" x="0"/>
              <a:ext cy="133799" cx="9144000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4" name="Shape 54"/>
            <p:cNvSpPr/>
            <p:nvPr/>
          </p:nvSpPr>
          <p:spPr>
            <a:xfrm>
              <a:off y="4320625" x="0"/>
              <a:ext cy="72000" cx="9144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5" name="Shape 55"/>
            <p:cNvSpPr/>
            <p:nvPr/>
          </p:nvSpPr>
          <p:spPr>
            <a:xfrm>
              <a:off y="4478853" x="0"/>
              <a:ext cy="61800" cx="9144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6" name="Shape 56"/>
            <p:cNvSpPr/>
            <p:nvPr/>
          </p:nvSpPr>
          <p:spPr>
            <a:xfrm>
              <a:off y="3690482" x="0"/>
              <a:ext cy="45600" cx="9144000"/>
            </a:xfrm>
            <a:prstGeom prst="rect">
              <a:avLst/>
            </a:prstGeom>
            <a:solidFill>
              <a:srgbClr val="FFA711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2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7E0F23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indent="279400" mar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trike="noStrike" u="none" b="0" cap="none" baseline="0" sz="4400" i="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algn="l" rtl="0" indent="279400" mar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trike="noStrike" u="none" b="0" cap="none" baseline="0" sz="4400" i="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algn="l" rtl="0" indent="279400" mar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trike="noStrike" u="none" b="0" cap="none" baseline="0" sz="4400" i="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algn="l" rtl="0" indent="279400" mar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trike="noStrike" u="none" b="0" cap="none" baseline="0" sz="4400" i="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algn="l" rtl="0" indent="279400" mar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trike="noStrike" u="none" b="0" cap="none" baseline="0" sz="4400" i="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algn="l" rtl="0" indent="279400" mar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trike="noStrike" u="none" b="0" cap="none" baseline="0" sz="4400" i="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algn="l" rtl="0" indent="279400" mar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trike="noStrike" u="none" b="0" cap="none" baseline="0" sz="4400" i="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algn="l" rtl="0" indent="279400" mar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trike="noStrike" u="none" b="0" cap="none" baseline="0" sz="4400" i="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algn="l" rtl="0" indent="279400" marL="0">
              <a:spcBef>
                <a:spcPts val="0"/>
              </a:spcBef>
              <a:buClr>
                <a:schemeClr val="accent2"/>
              </a:buClr>
              <a:buSzPct val="100000"/>
              <a:buFont typeface="Georgia"/>
              <a:buNone/>
              <a:defRPr strike="noStrike" u="none" b="0" cap="none" baseline="0" sz="4400" i="0">
                <a:solidFill>
                  <a:schemeClr val="accent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-342900" marL="342900">
              <a:spcBef>
                <a:spcPts val="0"/>
              </a:spcBef>
              <a:buClr>
                <a:schemeClr val="lt2"/>
              </a:buClr>
              <a:buSzPct val="166666"/>
              <a:buFont typeface="Arial"/>
              <a:buChar char="•"/>
              <a:defRPr strike="noStrike" u="none" b="0" cap="none" baseline="0" sz="32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algn="l" rtl="0" indent="-285750" marL="742950">
              <a:spcBef>
                <a:spcPts val="560"/>
              </a:spcBef>
              <a:buClr>
                <a:schemeClr val="lt2"/>
              </a:buClr>
              <a:buSzPct val="100000"/>
              <a:buFont typeface="Courier New"/>
              <a:buChar char="o"/>
              <a:defRPr strike="noStrike" u="none" b="0" cap="none" baseline="0" sz="28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algn="l" rtl="0" indent="-228600" marL="1143000">
              <a:spcBef>
                <a:spcPts val="480"/>
              </a:spcBef>
              <a:buClr>
                <a:schemeClr val="lt2"/>
              </a:buClr>
              <a:buSzPct val="100000"/>
              <a:buFont typeface="Wingdings"/>
              <a:buChar char="§"/>
              <a:defRPr strike="noStrike" u="none" b="0" cap="none" baseline="0" sz="24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algn="l" rtl="0" indent="-228600" marL="1600200">
              <a:spcBef>
                <a:spcPts val="400"/>
              </a:spcBef>
              <a:buClr>
                <a:schemeClr val="lt2"/>
              </a:buClr>
              <a:buSzPct val="166666"/>
              <a:buFont typeface="Arial"/>
              <a:buChar char="•"/>
              <a:defRPr strike="noStrike" u="none" b="0" cap="none" baseline="0" sz="20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algn="l" rtl="0" indent="-228600" marL="2057400">
              <a:spcBef>
                <a:spcPts val="400"/>
              </a:spcBef>
              <a:buClr>
                <a:schemeClr val="lt2"/>
              </a:buClr>
              <a:buSzPct val="100000"/>
              <a:buFont typeface="Courier New"/>
              <a:buChar char="o"/>
              <a:defRPr strike="noStrike" u="none" b="0" cap="none" baseline="0" sz="20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algn="l" rtl="0" indent="-228600" marL="2514600">
              <a:spcBef>
                <a:spcPts val="400"/>
              </a:spcBef>
              <a:buClr>
                <a:schemeClr val="lt2"/>
              </a:buClr>
              <a:buSzPct val="100000"/>
              <a:buFont typeface="Wingdings"/>
              <a:buChar char="§"/>
              <a:defRPr strike="noStrike" u="none" b="0" cap="none" baseline="0" sz="20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algn="l" rtl="0" indent="-228600" marL="2971800">
              <a:spcBef>
                <a:spcPts val="400"/>
              </a:spcBef>
              <a:buClr>
                <a:schemeClr val="lt2"/>
              </a:buClr>
              <a:buSzPct val="166666"/>
              <a:buFont typeface="Arial"/>
              <a:buChar char="•"/>
              <a:defRPr strike="noStrike" u="none" b="0" cap="none" baseline="0" sz="20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algn="l" rtl="0" indent="-228600" marL="3429000">
              <a:spcBef>
                <a:spcPts val="400"/>
              </a:spcBef>
              <a:buClr>
                <a:schemeClr val="lt2"/>
              </a:buClr>
              <a:buSzPct val="100000"/>
              <a:buFont typeface="Courier New"/>
              <a:buChar char="o"/>
              <a:defRPr strike="noStrike" u="none" b="0" cap="none" baseline="0" sz="20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algn="l" rtl="0" indent="-228600" marL="3886200">
              <a:spcBef>
                <a:spcPts val="400"/>
              </a:spcBef>
              <a:buClr>
                <a:schemeClr val="lt2"/>
              </a:buClr>
              <a:buSzPct val="100000"/>
              <a:buFont typeface="Wingdings"/>
              <a:buChar char="§"/>
              <a:defRPr strike="noStrike" u="none" b="0" cap="none" baseline="0" sz="2000" i="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7" name="Shape 7"/>
          <p:cNvSpPr/>
          <p:nvPr/>
        </p:nvSpPr>
        <p:spPr>
          <a:xfrm>
            <a:off y="1321" x="0"/>
            <a:ext cy="118200" cx="9144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7" name="Shape 5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8" name="Shape 58"/>
          <p:cNvSpPr txBox="1"/>
          <p:nvPr>
            <p:ph type="ctrTitle"/>
          </p:nvPr>
        </p:nvSpPr>
        <p:spPr>
          <a:xfrm>
            <a:off y="1395412" x="685800"/>
            <a:ext cy="1470000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Monash City Council</a:t>
            </a:r>
          </a:p>
        </p:txBody>
      </p:sp>
      <p:sp>
        <p:nvSpPr>
          <p:cNvPr id="59" name="Shape 59"/>
          <p:cNvSpPr txBox="1"/>
          <p:nvPr>
            <p:ph idx="1" type="subTitle"/>
          </p:nvPr>
        </p:nvSpPr>
        <p:spPr>
          <a:xfrm>
            <a:off y="2910423" x="685800"/>
            <a:ext cy="1118399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buNone/>
            </a:pPr>
            <a:r>
              <a:rPr lang="en"/>
              <a:t>A Brief Introduction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3" name="Shape 6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4" name="Shape 64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buNone/>
            </a:pPr>
            <a:r>
              <a:rPr lang="en"/>
              <a:t>About Monash City</a:t>
            </a:r>
          </a:p>
        </p:txBody>
      </p:sp>
      <p:sp>
        <p:nvSpPr>
          <p:cNvPr id="65" name="Shape 65"/>
          <p:cNvSpPr txBox="1"/>
          <p:nvPr>
            <p:ph idx="1" type="body"/>
          </p:nvPr>
        </p:nvSpPr>
        <p:spPr>
          <a:xfrm>
            <a:off y="1600200" x="457200"/>
            <a:ext cy="43560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31800" marL="4572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The city includes 14 suburbs: Ashwood, Burwood, Chadstone, Clayton, Glen Waverley, Mount Waverley, Notting Hill, Mulgrave, Wheelers Hill, Huntingdale, Hughesdale, Oakleigh East, Oakleigh South, Oakleigh.</a:t>
            </a:r>
          </a:p>
          <a:p>
            <a:pPr rtl="0" lvl="0" indent="-431800" marL="4572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The population is 177,970.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9" name="Shape 6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0" name="Shape 70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buNone/>
            </a:pPr>
            <a:r>
              <a:rPr lang="en"/>
              <a:t>Local Government</a:t>
            </a:r>
          </a:p>
        </p:txBody>
      </p:sp>
      <p:sp>
        <p:nvSpPr>
          <p:cNvPr id="71" name="Shape 71"/>
          <p:cNvSpPr txBox="1"/>
          <p:nvPr>
            <p:ph idx="1" type="body"/>
          </p:nvPr>
        </p:nvSpPr>
        <p:spPr>
          <a:xfrm>
            <a:off y="1600200" x="457200"/>
            <a:ext cy="43560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31800" marL="4572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The city council is the local government.</a:t>
            </a:r>
          </a:p>
          <a:p>
            <a:pPr rtl="0" lvl="0" indent="-431800" marL="4572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There are 11 councilors representing 4 wards: Mount Waverley, Glen Waverley, Oakleigh, Mulgrave wards.</a:t>
            </a:r>
          </a:p>
          <a:p>
            <a:pPr rtl="0" lvl="0" indent="-431800" marL="457200"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The mayor is Micaela Drieberg and the deputy mayor is Jieh-yung Lo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5" name="Shape 7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76" name="Shape 76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buNone/>
            </a:pPr>
            <a:r>
              <a:rPr lang="en"/>
              <a:t>Responsibilities of the City Council</a:t>
            </a:r>
          </a:p>
        </p:txBody>
      </p:sp>
      <p:sp>
        <p:nvSpPr>
          <p:cNvPr id="77" name="Shape 77"/>
          <p:cNvSpPr txBox="1"/>
          <p:nvPr>
            <p:ph idx="1" type="body"/>
          </p:nvPr>
        </p:nvSpPr>
        <p:spPr>
          <a:xfrm>
            <a:off y="1600200" x="457200"/>
            <a:ext cy="43560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31800" marL="457200">
              <a:lnSpc>
                <a:spcPct val="115000"/>
              </a:lnSpc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Rate collection</a:t>
            </a:r>
          </a:p>
          <a:p>
            <a:pPr rtl="0" lvl="0" indent="-431800" marL="457200">
              <a:lnSpc>
                <a:spcPct val="115000"/>
              </a:lnSpc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Waste collection</a:t>
            </a:r>
          </a:p>
          <a:p>
            <a:pPr rtl="0" lvl="0" indent="-431800" marL="457200">
              <a:lnSpc>
                <a:spcPct val="115000"/>
              </a:lnSpc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Public recreation facilities</a:t>
            </a:r>
          </a:p>
          <a:p>
            <a:pPr rtl="0" lvl="0" indent="-431800" marL="457200">
              <a:lnSpc>
                <a:spcPct val="115000"/>
              </a:lnSpc>
              <a:buClr>
                <a:schemeClr val="lt2"/>
              </a:buClr>
              <a:buSzPct val="166666"/>
              <a:buFont typeface="Arial"/>
              <a:buChar char="•"/>
            </a:pPr>
            <a:r>
              <a:rPr lang="en"/>
              <a:t>Town planning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1" name="Shape 8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2" name="Shape 82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/>
          <a:p>
            <a:pPr>
              <a:buNone/>
            </a:pPr>
            <a:r>
              <a:rPr lang="en"/>
              <a:t>Contact Information </a:t>
            </a:r>
          </a:p>
        </p:txBody>
      </p:sp>
      <p:sp>
        <p:nvSpPr>
          <p:cNvPr id="83" name="Shape 83"/>
          <p:cNvSpPr txBox="1"/>
          <p:nvPr>
            <p:ph idx="1" type="body"/>
          </p:nvPr>
        </p:nvSpPr>
        <p:spPr>
          <a:xfrm>
            <a:off y="1600200" x="457200"/>
            <a:ext cy="43560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42900" marL="457200">
              <a:lnSpc>
                <a:spcPct val="115000"/>
              </a:lnSpc>
              <a:buClr>
                <a:srgbClr val="FFFFFF"/>
              </a:buClr>
              <a:buSzPct val="166666"/>
              <a:buFont typeface="Arial"/>
              <a:buChar char="•"/>
            </a:pPr>
            <a:r>
              <a:rPr sz="1800" lang="en">
                <a:solidFill>
                  <a:srgbClr val="FFFFFF"/>
                </a:solidFill>
              </a:rPr>
              <a:t>Civic Centre</a:t>
            </a:r>
          </a:p>
          <a:p>
            <a:pPr rtl="0" lvl="0" indent="457200">
              <a:lnSpc>
                <a:spcPct val="115000"/>
              </a:lnSpc>
              <a:buNone/>
            </a:pPr>
            <a:r>
              <a:rPr sz="1800" lang="en">
                <a:solidFill>
                  <a:srgbClr val="FFFFFF"/>
                </a:solidFill>
              </a:rPr>
              <a:t>293 Springvale Road, Glen Waverley</a:t>
            </a:r>
          </a:p>
          <a:p>
            <a:pPr rtl="0" lvl="0" indent="457200">
              <a:lnSpc>
                <a:spcPct val="115000"/>
              </a:lnSpc>
              <a:buNone/>
            </a:pPr>
            <a:r>
              <a:rPr sz="1800" lang="en">
                <a:solidFill>
                  <a:srgbClr val="FFFFFF"/>
                </a:solidFill>
              </a:rPr>
              <a:t>8.30am - 5pm, Monday to Friday (closed public holidays)</a:t>
            </a:r>
          </a:p>
          <a:p>
            <a:pPr rtl="0" lvl="0" indent="457200">
              <a:lnSpc>
                <a:spcPct val="115000"/>
              </a:lnSpc>
              <a:buNone/>
            </a:pPr>
            <a:r>
              <a:rPr sz="1800" lang="en">
                <a:solidFill>
                  <a:srgbClr val="FFFFFF"/>
                </a:solidFill>
              </a:rPr>
              <a:t>Phone: 9518 3555</a:t>
            </a:r>
          </a:p>
          <a:p>
            <a:r>
              <a:t/>
            </a:r>
          </a:p>
          <a:p>
            <a:pPr rtl="0" lvl="0" indent="-342900" marL="457200">
              <a:lnSpc>
                <a:spcPct val="115000"/>
              </a:lnSpc>
              <a:buClr>
                <a:srgbClr val="FFFFFF"/>
              </a:buClr>
              <a:buSzPct val="166666"/>
              <a:buFont typeface="Arial"/>
              <a:buChar char="•"/>
            </a:pPr>
            <a:r>
              <a:rPr sz="1800" lang="en">
                <a:solidFill>
                  <a:srgbClr val="FFFFFF"/>
                </a:solidFill>
              </a:rPr>
              <a:t>Oakleigh Service Centre</a:t>
            </a:r>
          </a:p>
          <a:p>
            <a:pPr rtl="0" lvl="0" indent="0" marL="457200">
              <a:lnSpc>
                <a:spcPct val="115000"/>
              </a:lnSpc>
              <a:buNone/>
            </a:pPr>
            <a:r>
              <a:rPr sz="1800" lang="en">
                <a:solidFill>
                  <a:srgbClr val="FFFFFF"/>
                </a:solidFill>
              </a:rPr>
              <a:t>3 Atherton Road, Oakleigh</a:t>
            </a:r>
          </a:p>
          <a:p>
            <a:pPr rtl="0" lvl="0" indent="0" marL="457200">
              <a:lnSpc>
                <a:spcPct val="115000"/>
              </a:lnSpc>
              <a:buNone/>
            </a:pPr>
            <a:r>
              <a:rPr sz="1800" lang="en">
                <a:solidFill>
                  <a:srgbClr val="FFFFFF"/>
                </a:solidFill>
              </a:rPr>
              <a:t>8.45am - 5pm, Monday to Friday (closed public holidays)</a:t>
            </a:r>
          </a:p>
          <a:p>
            <a:pPr rtl="0" lvl="0" indent="0" marL="457200">
              <a:lnSpc>
                <a:spcPct val="115000"/>
              </a:lnSpc>
              <a:buNone/>
            </a:pPr>
            <a:r>
              <a:rPr sz="1800" lang="en">
                <a:solidFill>
                  <a:srgbClr val="FFFFFF"/>
                </a:solidFill>
              </a:rPr>
              <a:t>Phone: 9518 3680</a:t>
            </a:r>
          </a:p>
          <a:p>
            <a:r>
              <a:t/>
            </a:r>
          </a:p>
          <a:p>
            <a:pPr rtl="0" lvl="0" indent="-342900" marL="457200">
              <a:lnSpc>
                <a:spcPct val="115000"/>
              </a:lnSpc>
              <a:buClr>
                <a:srgbClr val="FFFFFF"/>
              </a:buClr>
              <a:buSzPct val="166666"/>
              <a:buFont typeface="Arial"/>
              <a:buChar char="•"/>
            </a:pPr>
            <a:r>
              <a:rPr sz="1800" lang="en">
                <a:solidFill>
                  <a:srgbClr val="FFFFFF"/>
                </a:solidFill>
              </a:rPr>
              <a:t>Waste Transfer and Recycling Station,</a:t>
            </a:r>
          </a:p>
          <a:p>
            <a:pPr rtl="0" lvl="0" indent="457200">
              <a:lnSpc>
                <a:spcPct val="115000"/>
              </a:lnSpc>
              <a:buNone/>
            </a:pPr>
            <a:r>
              <a:rPr sz="1800" lang="en">
                <a:solidFill>
                  <a:srgbClr val="FFFFFF"/>
                </a:solidFill>
              </a:rPr>
              <a:t>390 Ferntree Gully Road, Notting Hill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Custom 458">
      <a:dk1>
        <a:srgbClr val="6A0212"/>
      </a:dk1>
      <a:lt1>
        <a:srgbClr val="B43C3E"/>
      </a:lt1>
      <a:dk2>
        <a:srgbClr val="000000"/>
      </a:dk2>
      <a:lt2>
        <a:srgbClr val="E9E0C9"/>
      </a:lt2>
      <a:accent1>
        <a:srgbClr val="D60030"/>
      </a:accent1>
      <a:accent2>
        <a:srgbClr val="FFA711"/>
      </a:accent2>
      <a:accent3>
        <a:srgbClr val="709E0B"/>
      </a:accent3>
      <a:accent4>
        <a:srgbClr val="006985"/>
      </a:accent4>
      <a:accent5>
        <a:srgbClr val="3A1E5E"/>
      </a:accent5>
      <a:accent6>
        <a:srgbClr val="FF6428"/>
      </a:accent6>
      <a:hlink>
        <a:srgbClr val="CDA43D"/>
      </a:hlink>
      <a:folHlink>
        <a:srgbClr val="744F1A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